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78" r:id="rId2"/>
    <p:sldId id="709" r:id="rId3"/>
    <p:sldId id="761" r:id="rId4"/>
    <p:sldId id="756" r:id="rId5"/>
    <p:sldId id="775" r:id="rId6"/>
    <p:sldId id="776" r:id="rId7"/>
    <p:sldId id="777" r:id="rId8"/>
    <p:sldId id="778" r:id="rId9"/>
  </p:sldIdLst>
  <p:sldSz cx="24384000" cy="13716000"/>
  <p:notesSz cx="6858000" cy="9144000"/>
  <p:defaultTextStyle>
    <a:lvl1pPr algn="ctr" defTabSz="825500">
      <a:defRPr sz="5800">
        <a:latin typeface="+mn-lt"/>
        <a:ea typeface="+mn-ea"/>
        <a:cs typeface="+mn-cs"/>
        <a:sym typeface="Gill Sans"/>
      </a:defRPr>
    </a:lvl1pPr>
    <a:lvl2pPr indent="342900" algn="ctr" defTabSz="825500">
      <a:defRPr sz="5800">
        <a:latin typeface="+mn-lt"/>
        <a:ea typeface="+mn-ea"/>
        <a:cs typeface="+mn-cs"/>
        <a:sym typeface="Gill Sans"/>
      </a:defRPr>
    </a:lvl2pPr>
    <a:lvl3pPr indent="685800" algn="ctr" defTabSz="825500">
      <a:defRPr sz="5800">
        <a:latin typeface="+mn-lt"/>
        <a:ea typeface="+mn-ea"/>
        <a:cs typeface="+mn-cs"/>
        <a:sym typeface="Gill Sans"/>
      </a:defRPr>
    </a:lvl3pPr>
    <a:lvl4pPr indent="1028700" algn="ctr" defTabSz="825500">
      <a:defRPr sz="5800">
        <a:latin typeface="+mn-lt"/>
        <a:ea typeface="+mn-ea"/>
        <a:cs typeface="+mn-cs"/>
        <a:sym typeface="Gill Sans"/>
      </a:defRPr>
    </a:lvl4pPr>
    <a:lvl5pPr indent="1371600" algn="ctr" defTabSz="825500">
      <a:defRPr sz="5800">
        <a:latin typeface="+mn-lt"/>
        <a:ea typeface="+mn-ea"/>
        <a:cs typeface="+mn-cs"/>
        <a:sym typeface="Gill Sans"/>
      </a:defRPr>
    </a:lvl5pPr>
    <a:lvl6pPr indent="1714500" algn="ctr" defTabSz="825500">
      <a:defRPr sz="5800">
        <a:latin typeface="+mn-lt"/>
        <a:ea typeface="+mn-ea"/>
        <a:cs typeface="+mn-cs"/>
        <a:sym typeface="Gill Sans"/>
      </a:defRPr>
    </a:lvl6pPr>
    <a:lvl7pPr indent="2057400" algn="ctr" defTabSz="825500">
      <a:defRPr sz="5800">
        <a:latin typeface="+mn-lt"/>
        <a:ea typeface="+mn-ea"/>
        <a:cs typeface="+mn-cs"/>
        <a:sym typeface="Gill Sans"/>
      </a:defRPr>
    </a:lvl7pPr>
    <a:lvl8pPr indent="2400300" algn="ctr" defTabSz="825500">
      <a:defRPr sz="5800">
        <a:latin typeface="+mn-lt"/>
        <a:ea typeface="+mn-ea"/>
        <a:cs typeface="+mn-cs"/>
        <a:sym typeface="Gill Sans"/>
      </a:defRPr>
    </a:lvl8pPr>
    <a:lvl9pPr indent="2743200" algn="ctr" defTabSz="825500">
      <a:defRPr sz="5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pos="7703" userDrawn="1">
          <p15:clr>
            <a:srgbClr val="A4A3A4"/>
          </p15:clr>
        </p15:guide>
        <p15:guide id="2" pos="7929" userDrawn="1">
          <p15:clr>
            <a:srgbClr val="A4A3A4"/>
          </p15:clr>
        </p15:guide>
        <p15:guide id="3" pos="7431" userDrawn="1">
          <p15:clr>
            <a:srgbClr val="A4A3A4"/>
          </p15:clr>
        </p15:guide>
        <p15:guide id="4" orient="horz" pos="2279" userDrawn="1">
          <p15:clr>
            <a:srgbClr val="A4A3A4"/>
          </p15:clr>
        </p15:guide>
        <p15:guide id="5" orient="horz" pos="6611" userDrawn="1">
          <p15:clr>
            <a:srgbClr val="A4A3A4"/>
          </p15:clr>
        </p15:guide>
        <p15:guide id="6" orient="horz" pos="2029" userDrawn="1">
          <p15:clr>
            <a:srgbClr val="A4A3A4"/>
          </p15:clr>
        </p15:guide>
        <p15:guide id="7" orient="horz" pos="4297" userDrawn="1">
          <p15:clr>
            <a:srgbClr val="A4A3A4"/>
          </p15:clr>
        </p15:guide>
        <p15:guide id="8" pos="14507" userDrawn="1">
          <p15:clr>
            <a:srgbClr val="A4A3A4"/>
          </p15:clr>
        </p15:guide>
        <p15:guide id="9" pos="8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wa PL" initials="EP" lastIdx="3" clrIdx="0">
    <p:extLst>
      <p:ext uri="{19B8F6BF-5375-455C-9EA6-DF929625EA0E}">
        <p15:presenceInfo xmlns:p15="http://schemas.microsoft.com/office/powerpoint/2012/main" userId="0615227d3e0d2dc7" providerId="Windows Live"/>
      </p:ext>
    </p:extLst>
  </p:cmAuthor>
  <p:cmAuthor id="2" name="Zielony" initials="Z" lastIdx="2" clrIdx="1">
    <p:extLst>
      <p:ext uri="{19B8F6BF-5375-455C-9EA6-DF929625EA0E}">
        <p15:presenceInfo xmlns:p15="http://schemas.microsoft.com/office/powerpoint/2012/main" userId="Zielon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9A7"/>
    <a:srgbClr val="F88266"/>
    <a:srgbClr val="37475D"/>
    <a:srgbClr val="D15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40" d="100"/>
          <a:sy n="40" d="100"/>
        </p:scale>
        <p:origin x="710" y="24"/>
      </p:cViewPr>
      <p:guideLst>
        <p:guide pos="7703"/>
        <p:guide pos="7929"/>
        <p:guide pos="7431"/>
        <p:guide orient="horz" pos="2279"/>
        <p:guide orient="horz" pos="6611"/>
        <p:guide orient="horz" pos="2029"/>
        <p:guide orient="horz" pos="4297"/>
        <p:guide pos="14507"/>
        <p:guide pos="87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224B-DBF2-4E31-A6F8-E6D9B50D6715}" type="datetimeFigureOut">
              <a:rPr lang="en-US" smtClean="0"/>
              <a:t>5/4/2016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15232-CE5A-4C2E-9B4A-9C8ADE81BE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7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8736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>
      <a:defRPr sz="2200">
        <a:solidFill>
          <a:schemeClr val="accent4">
            <a:lumMod val="60000"/>
            <a:lumOff val="40000"/>
          </a:schemeClr>
        </a:solidFill>
        <a:latin typeface="Lucida Grande"/>
        <a:ea typeface="Lucida Grande"/>
        <a:cs typeface="Lucida Grande"/>
        <a:sym typeface="Lucida Grande"/>
      </a:defRPr>
    </a:lvl1pPr>
    <a:lvl2pPr indent="228600" defTabSz="825500">
      <a:defRPr sz="2200">
        <a:latin typeface="Lucida Grande"/>
        <a:ea typeface="Lucida Grande"/>
        <a:cs typeface="Lucida Grande"/>
        <a:sym typeface="Lucida Grande"/>
      </a:defRPr>
    </a:lvl2pPr>
    <a:lvl3pPr indent="457200" defTabSz="825500">
      <a:defRPr sz="2200">
        <a:latin typeface="Lucida Grande"/>
        <a:ea typeface="Lucida Grande"/>
        <a:cs typeface="Lucida Grande"/>
        <a:sym typeface="Lucida Grande"/>
      </a:defRPr>
    </a:lvl3pPr>
    <a:lvl4pPr indent="685800" defTabSz="825500">
      <a:defRPr sz="2200">
        <a:latin typeface="Lucida Grande"/>
        <a:ea typeface="Lucida Grande"/>
        <a:cs typeface="Lucida Grande"/>
        <a:sym typeface="Lucida Grande"/>
      </a:defRPr>
    </a:lvl4pPr>
    <a:lvl5pPr indent="914400" defTabSz="825500">
      <a:defRPr sz="2200">
        <a:latin typeface="Lucida Grande"/>
        <a:ea typeface="Lucida Grande"/>
        <a:cs typeface="Lucida Grande"/>
        <a:sym typeface="Lucida Grande"/>
      </a:defRPr>
    </a:lvl5pPr>
    <a:lvl6pPr indent="1143000" defTabSz="825500">
      <a:defRPr sz="2200">
        <a:latin typeface="Lucida Grande"/>
        <a:ea typeface="Lucida Grande"/>
        <a:cs typeface="Lucida Grande"/>
        <a:sym typeface="Lucida Grande"/>
      </a:defRPr>
    </a:lvl6pPr>
    <a:lvl7pPr indent="1371600" defTabSz="825500">
      <a:defRPr sz="2200">
        <a:latin typeface="Lucida Grande"/>
        <a:ea typeface="Lucida Grande"/>
        <a:cs typeface="Lucida Grande"/>
        <a:sym typeface="Lucida Grande"/>
      </a:defRPr>
    </a:lvl7pPr>
    <a:lvl8pPr indent="1600200" defTabSz="825500">
      <a:defRPr sz="2200">
        <a:latin typeface="Lucida Grande"/>
        <a:ea typeface="Lucida Grande"/>
        <a:cs typeface="Lucida Grande"/>
        <a:sym typeface="Lucida Grande"/>
      </a:defRPr>
    </a:lvl8pPr>
    <a:lvl9pPr indent="1828800" defTabSz="8255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-title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377461" y="4686788"/>
            <a:ext cx="21031200" cy="2651125"/>
          </a:xfrm>
          <a:prstGeom prst="rect">
            <a:avLst/>
          </a:prstGeom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>
              <a:defRPr sz="15000" b="1"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noFill/>
                <a:effectLst/>
              </a:defRPr>
            </a:lvl1pPr>
          </a:lstStyle>
          <a:p>
            <a:r>
              <a:rPr lang="pl-PL" dirty="0"/>
              <a:t>TYTUŁ PREZENTACJI</a:t>
            </a:r>
          </a:p>
        </p:txBody>
      </p:sp>
      <p:sp>
        <p:nvSpPr>
          <p:cNvPr id="10" name="Dowolny kształt 9"/>
          <p:cNvSpPr/>
          <p:nvPr userDrawn="1"/>
        </p:nvSpPr>
        <p:spPr>
          <a:xfrm>
            <a:off x="-990899" y="7337913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>
                <a:lumMod val="85000"/>
                <a:alpha val="32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77461" y="7761749"/>
            <a:ext cx="21031199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6000" b="0" spc="150" baseline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741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dar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bg1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9" name="Shape 121"/>
          <p:cNvSpPr/>
          <p:nvPr userDrawn="1"/>
        </p:nvSpPr>
        <p:spPr>
          <a:xfrm>
            <a:off x="14880629" y="654034"/>
            <a:ext cx="8718966" cy="8718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286E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30000"/>
              </a:lnSpc>
              <a:defRPr sz="1800"/>
            </a:pPr>
            <a:endParaRPr lang="en-US" sz="7200" b="1" cap="all" spc="0" dirty="0">
              <a:solidFill>
                <a:srgbClr val="FFFFFF"/>
              </a:solidFill>
              <a:latin typeface="+mj-lt"/>
              <a:ea typeface="Adelle Basic Bold"/>
              <a:cs typeface="Adelle Basic Bold"/>
              <a:sym typeface="Adelle Basic Bold"/>
            </a:endParaRPr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336" y="10836683"/>
            <a:ext cx="3809524" cy="1231746"/>
          </a:xfrm>
          <a:prstGeom prst="rect">
            <a:avLst/>
          </a:prstGeom>
        </p:spPr>
      </p:pic>
      <p:sp>
        <p:nvSpPr>
          <p:cNvPr id="12" name="Tytuł 2"/>
          <p:cNvSpPr>
            <a:spLocks noGrp="1"/>
          </p:cNvSpPr>
          <p:nvPr>
            <p:ph type="title" hasCustomPrompt="1"/>
          </p:nvPr>
        </p:nvSpPr>
        <p:spPr>
          <a:xfrm>
            <a:off x="14593684" y="3337192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27385801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-title-image-ligth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9"/>
          <p:cNvSpPr/>
          <p:nvPr userDrawn="1"/>
        </p:nvSpPr>
        <p:spPr>
          <a:xfrm>
            <a:off x="0" y="11452556"/>
            <a:ext cx="25374899" cy="2263444"/>
          </a:xfrm>
          <a:custGeom>
            <a:avLst/>
            <a:gdLst>
              <a:gd name="connsiteX0" fmla="*/ 0 w 25048834"/>
              <a:gd name="connsiteY0" fmla="*/ 514195 h 2263444"/>
              <a:gd name="connsiteX1" fmla="*/ 5507665 w 25048834"/>
              <a:gd name="connsiteY1" fmla="*/ 2257935 h 2263444"/>
              <a:gd name="connsiteX2" fmla="*/ 13694734 w 25048834"/>
              <a:gd name="connsiteY2" fmla="*/ 3832 h 2263444"/>
              <a:gd name="connsiteX3" fmla="*/ 23455423 w 25048834"/>
              <a:gd name="connsiteY3" fmla="*/ 1705042 h 2263444"/>
              <a:gd name="connsiteX4" fmla="*/ 24922716 w 25048834"/>
              <a:gd name="connsiteY4" fmla="*/ 1173414 h 226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8834" h="2263444">
                <a:moveTo>
                  <a:pt x="0" y="514195"/>
                </a:moveTo>
                <a:cubicBezTo>
                  <a:pt x="1612604" y="1428595"/>
                  <a:pt x="3225209" y="2342996"/>
                  <a:pt x="5507665" y="2257935"/>
                </a:cubicBezTo>
                <a:cubicBezTo>
                  <a:pt x="7790121" y="2172875"/>
                  <a:pt x="10703441" y="95981"/>
                  <a:pt x="13694734" y="3832"/>
                </a:cubicBezTo>
                <a:cubicBezTo>
                  <a:pt x="16686027" y="-88317"/>
                  <a:pt x="21584093" y="1510112"/>
                  <a:pt x="23455423" y="1705042"/>
                </a:cubicBezTo>
                <a:cubicBezTo>
                  <a:pt x="25326753" y="1899972"/>
                  <a:pt x="25124734" y="1536693"/>
                  <a:pt x="24922716" y="1173414"/>
                </a:cubicBezTo>
              </a:path>
            </a:pathLst>
          </a:custGeom>
          <a:noFill/>
          <a:ln w="10160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Shape 120"/>
          <p:cNvSpPr/>
          <p:nvPr userDrawn="1"/>
        </p:nvSpPr>
        <p:spPr>
          <a:xfrm>
            <a:off x="14210912" y="1"/>
            <a:ext cx="10100930" cy="1010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prstDash val="dash"/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2" name="Obraz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14" y="1395773"/>
            <a:ext cx="3809524" cy="1231746"/>
          </a:xfrm>
          <a:prstGeom prst="rect">
            <a:avLst/>
          </a:prstGeom>
        </p:spPr>
      </p:pic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14614948" y="3979144"/>
            <a:ext cx="9292855" cy="3990604"/>
          </a:xfrm>
          <a:prstGeom prst="rect">
            <a:avLst/>
          </a:prstGeom>
        </p:spPr>
        <p:txBody>
          <a:bodyPr/>
          <a:lstStyle>
            <a:lvl1pPr>
              <a:defRPr sz="9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l-PL" dirty="0"/>
              <a:t>Tytuł </a:t>
            </a:r>
            <a:br>
              <a:rPr lang="pl-PL" dirty="0"/>
            </a:br>
            <a:r>
              <a:rPr lang="pl-PL" dirty="0"/>
              <a:t>prezentacji</a:t>
            </a:r>
          </a:p>
        </p:txBody>
      </p:sp>
    </p:spTree>
    <p:extLst>
      <p:ext uri="{BB962C8B-B14F-4D97-AF65-F5344CB8AC3E}">
        <p14:creationId xmlns:p14="http://schemas.microsoft.com/office/powerpoint/2010/main" val="85573363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41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/>
          <p:cNvSpPr/>
          <p:nvPr userDrawn="1"/>
        </p:nvSpPr>
        <p:spPr>
          <a:xfrm>
            <a:off x="6535479" y="1201479"/>
            <a:ext cx="11313042" cy="1131304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Shape 45"/>
          <p:cNvSpPr/>
          <p:nvPr userDrawn="1"/>
        </p:nvSpPr>
        <p:spPr>
          <a:xfrm>
            <a:off x="6146800" y="812799"/>
            <a:ext cx="12090400" cy="12090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6622889" y="5220513"/>
            <a:ext cx="11142921" cy="1626854"/>
          </a:xfrm>
          <a:prstGeom prst="rect">
            <a:avLst/>
          </a:prstGeom>
        </p:spPr>
        <p:txBody>
          <a:bodyPr/>
          <a:lstStyle>
            <a:lvl1pPr>
              <a:defRPr sz="8800" b="1" u="none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defRPr>
            </a:lvl1pPr>
          </a:lstStyle>
          <a:p>
            <a:r>
              <a:rPr lang="pl-PL" dirty="0"/>
              <a:t>Nazwa tematu</a:t>
            </a:r>
          </a:p>
        </p:txBody>
      </p:sp>
      <p:sp>
        <p:nvSpPr>
          <p:cNvPr id="6" name="Symbol zastępczy tekstu 10"/>
          <p:cNvSpPr>
            <a:spLocks noGrp="1"/>
          </p:cNvSpPr>
          <p:nvPr>
            <p:ph type="body" sz="quarter" idx="14" hasCustomPrompt="1"/>
          </p:nvPr>
        </p:nvSpPr>
        <p:spPr>
          <a:xfrm>
            <a:off x="9399182" y="7540811"/>
            <a:ext cx="5784112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4800" b="0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pl-PL" dirty="0" err="1"/>
              <a:t>Subtitle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951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5" name="dropped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518900" y="13042900"/>
            <a:ext cx="1346200" cy="13462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ytuł 1"/>
          <p:cNvSpPr>
            <a:spLocks noGrp="1"/>
          </p:cNvSpPr>
          <p:nvPr>
            <p:ph type="title" hasCustomPrompt="1"/>
          </p:nvPr>
        </p:nvSpPr>
        <p:spPr>
          <a:xfrm>
            <a:off x="2743200" y="730251"/>
            <a:ext cx="18727615" cy="1239226"/>
          </a:xfrm>
          <a:prstGeom prst="rect">
            <a:avLst/>
          </a:prstGeom>
        </p:spPr>
        <p:txBody>
          <a:bodyPr/>
          <a:lstStyle>
            <a:lvl1pPr>
              <a:defRPr lang="pl-PL" sz="8000" u="sng" dirty="0">
                <a:solidFill>
                  <a:srgbClr val="37475D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TITLE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HTML">
    <p:bg>
      <p:bgPr>
        <a:solidFill>
          <a:srgbClr val="354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2127250" y="1458913"/>
            <a:ext cx="19853519" cy="10533062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lang="pl-PL" sz="4400" dirty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&lt;!DOCTYPE 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html</a:t>
            </a:r>
            <a:r>
              <a:rPr lang="pl-PL" dirty="0"/>
              <a:t> </a:t>
            </a:r>
            <a:r>
              <a:rPr lang="pl-PL" dirty="0" err="1"/>
              <a:t>lang</a:t>
            </a:r>
            <a:r>
              <a:rPr lang="pl-PL" dirty="0"/>
              <a:t>="en"&gt;</a:t>
            </a:r>
          </a:p>
          <a:p>
            <a:pPr lvl="0"/>
            <a:r>
              <a:rPr lang="pl-PL" dirty="0"/>
              <a:t>&lt;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    &lt;meta </a:t>
            </a:r>
            <a:r>
              <a:rPr lang="pl-PL" dirty="0" err="1"/>
              <a:t>charset</a:t>
            </a:r>
            <a:r>
              <a:rPr lang="pl-PL" dirty="0"/>
              <a:t>="UTF-8"&gt;</a:t>
            </a:r>
          </a:p>
          <a:p>
            <a:pPr lvl="0"/>
            <a:r>
              <a:rPr lang="pl-PL" dirty="0"/>
              <a:t>    &lt;</a:t>
            </a:r>
            <a:r>
              <a:rPr lang="pl-PL" dirty="0" err="1"/>
              <a:t>title</a:t>
            </a:r>
            <a:r>
              <a:rPr lang="pl-PL" dirty="0"/>
              <a:t>&gt;Tytuł dodany przez </a:t>
            </a:r>
            <a:r>
              <a:rPr lang="pl-PL" dirty="0" err="1"/>
              <a:t>shamy</a:t>
            </a:r>
            <a:r>
              <a:rPr lang="pl-PL" dirty="0"/>
              <a:t>&lt;/</a:t>
            </a:r>
            <a:r>
              <a:rPr lang="pl-PL" dirty="0" err="1"/>
              <a:t>title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head</a:t>
            </a:r>
            <a:r>
              <a:rPr lang="pl-PL" dirty="0"/>
              <a:t>&gt;</a:t>
            </a:r>
          </a:p>
          <a:p>
            <a:pPr lvl="0"/>
            <a:r>
              <a:rPr lang="pl-PL" dirty="0"/>
              <a:t>&lt;body&gt;</a:t>
            </a:r>
          </a:p>
          <a:p>
            <a:pPr lvl="0"/>
            <a:r>
              <a:rPr lang="pl-PL" dirty="0"/>
              <a:t>&lt;/body&gt;</a:t>
            </a:r>
          </a:p>
          <a:p>
            <a:pPr lvl="0"/>
            <a:r>
              <a:rPr lang="pl-PL" dirty="0"/>
              <a:t>&lt;/</a:t>
            </a:r>
            <a:r>
              <a:rPr lang="pl-PL" dirty="0" err="1"/>
              <a:t>html</a:t>
            </a:r>
            <a:r>
              <a:rPr lang="pl-PL" dirty="0"/>
              <a:t>&gt;</a:t>
            </a: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84" y="12653319"/>
            <a:ext cx="2402966" cy="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377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11988800" y="13208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A4A4A4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49" y="12685163"/>
            <a:ext cx="2367261" cy="7654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1" r:id="rId4"/>
    <p:sldLayoutId id="2147483650" r:id="rId5"/>
    <p:sldLayoutId id="2147483653" r:id="rId6"/>
    <p:sldLayoutId id="2147483699" r:id="rId7"/>
  </p:sldLayoutIdLst>
  <p:transition spd="med"/>
  <p:hf hdr="0" ftr="0" dt="0"/>
  <p:txStyles>
    <p:titleStyle>
      <a:lvl1pPr algn="ctr" defTabSz="825500">
        <a:defRPr sz="11800">
          <a:latin typeface="+mn-lt"/>
          <a:ea typeface="+mn-ea"/>
          <a:cs typeface="+mn-cs"/>
          <a:sym typeface="Gill Sans"/>
        </a:defRPr>
      </a:lvl1pPr>
      <a:lvl2pPr indent="228600" algn="ctr" defTabSz="825500">
        <a:defRPr sz="11800">
          <a:latin typeface="+mn-lt"/>
          <a:ea typeface="+mn-ea"/>
          <a:cs typeface="+mn-cs"/>
          <a:sym typeface="Gill Sans"/>
        </a:defRPr>
      </a:lvl2pPr>
      <a:lvl3pPr indent="457200" algn="ctr" defTabSz="825500">
        <a:defRPr sz="11800">
          <a:latin typeface="+mn-lt"/>
          <a:ea typeface="+mn-ea"/>
          <a:cs typeface="+mn-cs"/>
          <a:sym typeface="Gill Sans"/>
        </a:defRPr>
      </a:lvl3pPr>
      <a:lvl4pPr indent="685800" algn="ctr" defTabSz="825500">
        <a:defRPr sz="11800">
          <a:latin typeface="+mn-lt"/>
          <a:ea typeface="+mn-ea"/>
          <a:cs typeface="+mn-cs"/>
          <a:sym typeface="Gill Sans"/>
        </a:defRPr>
      </a:lvl4pPr>
      <a:lvl5pPr indent="914400" algn="ctr" defTabSz="825500">
        <a:defRPr sz="11800">
          <a:latin typeface="+mn-lt"/>
          <a:ea typeface="+mn-ea"/>
          <a:cs typeface="+mn-cs"/>
          <a:sym typeface="Gill Sans"/>
        </a:defRPr>
      </a:lvl5pPr>
      <a:lvl6pPr indent="1143000" algn="ctr" defTabSz="825500">
        <a:defRPr sz="11800">
          <a:latin typeface="+mn-lt"/>
          <a:ea typeface="+mn-ea"/>
          <a:cs typeface="+mn-cs"/>
          <a:sym typeface="Gill Sans"/>
        </a:defRPr>
      </a:lvl6pPr>
      <a:lvl7pPr indent="1371600" algn="ctr" defTabSz="825500">
        <a:defRPr sz="11800">
          <a:latin typeface="+mn-lt"/>
          <a:ea typeface="+mn-ea"/>
          <a:cs typeface="+mn-cs"/>
          <a:sym typeface="Gill Sans"/>
        </a:defRPr>
      </a:lvl7pPr>
      <a:lvl8pPr indent="1600200" algn="ctr" defTabSz="825500">
        <a:defRPr sz="11800">
          <a:latin typeface="+mn-lt"/>
          <a:ea typeface="+mn-ea"/>
          <a:cs typeface="+mn-cs"/>
          <a:sym typeface="Gill Sans"/>
        </a:defRPr>
      </a:lvl8pPr>
      <a:lvl9pPr indent="1828800" algn="ctr" defTabSz="825500">
        <a:defRPr sz="118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1pPr>
      <a:lvl2pPr marL="1333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2pPr>
      <a:lvl3pPr marL="1778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3pPr>
      <a:lvl4pPr marL="22225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4pPr>
      <a:lvl5pPr marL="26670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5pPr>
      <a:lvl6pPr marL="30226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6pPr>
      <a:lvl7pPr marL="33782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7pPr>
      <a:lvl8pPr marL="37338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8pPr>
      <a:lvl9pPr marL="4089400" indent="-571500" defTabSz="825500">
        <a:spcBef>
          <a:spcPts val="3400"/>
        </a:spcBef>
        <a:buSzPct val="171000"/>
        <a:buChar char="•"/>
        <a:defRPr sz="5800">
          <a:latin typeface="+mn-lt"/>
          <a:ea typeface="+mn-ea"/>
          <a:cs typeface="+mn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quirrel.com/fonts/ralewa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60302" y="3617913"/>
            <a:ext cx="21602700" cy="3090404"/>
          </a:xfrm>
        </p:spPr>
        <p:txBody>
          <a:bodyPr/>
          <a:lstStyle/>
          <a:p>
            <a:r>
              <a:rPr lang="pl-PL" dirty="0"/>
              <a:t>Warsztat</a:t>
            </a:r>
            <a:br>
              <a:rPr lang="pl-PL" dirty="0"/>
            </a:br>
            <a:r>
              <a:rPr lang="pl-PL" dirty="0"/>
              <a:t>HTML i CSS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4294967295"/>
          </p:nvPr>
        </p:nvSpPr>
        <p:spPr>
          <a:xfrm>
            <a:off x="10857982" y="9879866"/>
            <a:ext cx="2668035" cy="830997"/>
          </a:xfrm>
          <a:prstGeom prst="rect">
            <a:avLst/>
          </a:prstGeom>
        </p:spPr>
        <p:txBody>
          <a:bodyPr/>
          <a:lstStyle/>
          <a:p>
            <a:pPr marL="317500" indent="0" algn="ctr">
              <a:buNone/>
            </a:pPr>
            <a:r>
              <a:rPr lang="pl-PL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v 1.1</a:t>
            </a:r>
          </a:p>
        </p:txBody>
      </p:sp>
    </p:spTree>
    <p:extLst>
      <p:ext uri="{BB962C8B-B14F-4D97-AF65-F5344CB8AC3E}">
        <p14:creationId xmlns:p14="http://schemas.microsoft.com/office/powerpoint/2010/main" val="126186580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2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</a:t>
            </a:r>
          </a:p>
        </p:txBody>
      </p:sp>
      <p:sp>
        <p:nvSpPr>
          <p:cNvPr id="4" name="Prostokąt 3"/>
          <p:cNvSpPr/>
          <p:nvPr/>
        </p:nvSpPr>
        <p:spPr>
          <a:xfrm>
            <a:off x="1390650" y="3230247"/>
            <a:ext cx="10406063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 action="ppaction://hlinksldjump"/>
              </a:rPr>
              <a:t>Wskazówki</a:t>
            </a: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079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57052" y="5035608"/>
            <a:ext cx="11142921" cy="1626854"/>
          </a:xfrm>
        </p:spPr>
        <p:txBody>
          <a:bodyPr/>
          <a:lstStyle/>
          <a:p>
            <a:r>
              <a:rPr lang="pl-PL" dirty="0"/>
              <a:t>Wskazówki</a:t>
            </a:r>
            <a:br>
              <a:rPr lang="pl-PL" dirty="0"/>
            </a:br>
            <a:r>
              <a:rPr lang="pl-PL" dirty="0"/>
              <a:t>do projektu </a:t>
            </a:r>
            <a:br>
              <a:rPr lang="pl-PL" dirty="0"/>
            </a:br>
            <a:r>
              <a:rPr lang="pl-PL" dirty="0"/>
              <a:t>Sit on Chair</a:t>
            </a:r>
          </a:p>
        </p:txBody>
      </p:sp>
    </p:spTree>
    <p:extLst>
      <p:ext uri="{BB962C8B-B14F-4D97-AF65-F5344CB8AC3E}">
        <p14:creationId xmlns:p14="http://schemas.microsoft.com/office/powerpoint/2010/main" val="21546378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4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Jednostki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Używamy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pixeli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do ustawiania szerokości, odstępów i innych wielkości w projekcie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(Ewentualnie em, rem).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Tylko elementy rozciągnięte na całą szerokość strony powinny mieć ustawiony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width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: 100%.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   (Nie martwimy się, że strona będzie się źle            </a:t>
            </a: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   wyświetlała na urządzeniach z mniejszą </a:t>
            </a: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   szerokością ekranu, tym zajmiemy się </a:t>
            </a: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   później, przy okazji omawiania RWD)</a:t>
            </a:r>
          </a:p>
          <a:p>
            <a:pPr marL="571500" indent="-571500" algn="l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6287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5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Układ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2"/>
            <a:ext cx="88068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Pamiętamy o korzystaniu z kontenera, który będzie odpowiadał za wyśrodkowanie strony np.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main_width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, wewnątrz elementów rozciągniętych na 100% szerokości okna.</a:t>
            </a:r>
          </a:p>
        </p:txBody>
      </p:sp>
      <p:pic>
        <p:nvPicPr>
          <p:cNvPr id="6" name="Obraz 5" descr="C:\Users\Agata\Desktop\zadDodatkow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825" y="3221038"/>
            <a:ext cx="12057062" cy="83481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Łuk 6"/>
          <p:cNvSpPr/>
          <p:nvPr/>
        </p:nvSpPr>
        <p:spPr>
          <a:xfrm rot="18960571">
            <a:off x="9968138" y="4497298"/>
            <a:ext cx="3657150" cy="3965870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91649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6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Czcionka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Czcionka użyta w projekcie to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Raleway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. Możemy ją ściągnąć ze strony 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  <a:hlinkClick r:id="rId3"/>
              </a:rPr>
              <a:t>http://www.fontsquirrel.com/fonts/raleway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.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   Pamiętamy o wygenerowaniu różnych typów       </a:t>
            </a: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  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czczionki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(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woff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svg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eot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itp.)</a:t>
            </a:r>
          </a:p>
          <a:p>
            <a:pPr marL="571500" indent="-571500" algn="l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8143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7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Szczegóły</a:t>
            </a:r>
          </a:p>
        </p:txBody>
      </p:sp>
      <p:pic>
        <p:nvPicPr>
          <p:cNvPr id="4" name="droppedImage.pdf"/>
          <p:cNvPicPr/>
          <p:nvPr/>
        </p:nvPicPr>
        <p:blipFill>
          <a:blip r:embed="rId2">
            <a:extLst/>
          </a:blip>
          <a:srcRect l="26"/>
          <a:stretch>
            <a:fillRect/>
          </a:stretch>
        </p:blipFill>
        <p:spPr>
          <a:xfrm>
            <a:off x="12172956" y="3379788"/>
            <a:ext cx="45719" cy="707866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ostokąt 4"/>
          <p:cNvSpPr/>
          <p:nvPr/>
        </p:nvSpPr>
        <p:spPr>
          <a:xfrm>
            <a:off x="1390650" y="3617912"/>
            <a:ext cx="10406063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Pamiętamy, aby zadbać o każdy szczegół: </a:t>
            </a:r>
          </a:p>
          <a:p>
            <a:pPr marL="571500" indent="-571500" algn="l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a) czcionki (w niektórych miejscach jest pogrubiona w innych normalna, </a:t>
            </a: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b) rozmiary (sprawdźmy rozmiary elementów, przed ich ustawianiem), </a:t>
            </a: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c) kolory , </a:t>
            </a: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d) interlinia (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line-height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) (pamiętamy o interlinii), </a:t>
            </a: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e) odstępy pomiędzy elementami </a:t>
            </a:r>
            <a:b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Wszystko powinno jak najlepiej odwzorowywać projekt.</a:t>
            </a:r>
          </a:p>
          <a:p>
            <a:pPr marL="571500" indent="-571500" algn="l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2666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pl-PL" smtClean="0"/>
              <a:t>8</a:t>
            </a:fld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Pamiętamy o …</a:t>
            </a:r>
          </a:p>
        </p:txBody>
      </p:sp>
      <p:sp>
        <p:nvSpPr>
          <p:cNvPr id="5" name="Prostokąt 4"/>
          <p:cNvSpPr/>
          <p:nvPr/>
        </p:nvSpPr>
        <p:spPr>
          <a:xfrm>
            <a:off x="1390650" y="3617912"/>
            <a:ext cx="1538660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-  korzystaniu z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tagów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HTML5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(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header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nav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section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footer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itp.)</a:t>
            </a:r>
          </a:p>
          <a:p>
            <a:pPr algn="l">
              <a:spcAft>
                <a:spcPts val="0"/>
              </a:spcAft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- </a:t>
            </a: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pracowaniu na repozytorium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, a nie lokalnym projekcie. Po  zakończeniu jednej części np.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headera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, robimy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commit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do swojego repozytorium w git i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push</a:t>
            </a: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-  że wykładowca, który prowadzi z nami warsztat, zawsze nam chętnie pomoże i doradzi. Chociaż umiemy korzystać z dobrodziejstw </a:t>
            </a:r>
            <a:r>
              <a:rPr lang="pl-PL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internetu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 np. ze </a:t>
            </a:r>
            <a:r>
              <a:rPr lang="pl-PL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Stackoverflow</a:t>
            </a:r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. Jest tam wiele przydatnych informacji, a umiejętność korzystania z nich na pewno zaowocuje w przyszłości.</a:t>
            </a:r>
          </a:p>
          <a:p>
            <a:pPr marL="571500" indent="-571500" algn="l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2183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5808</TotalTime>
  <Words>232</Words>
  <Application>Microsoft Office PowerPoint</Application>
  <PresentationFormat>Niestandardowy</PresentationFormat>
  <Paragraphs>38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7" baseType="lpstr">
      <vt:lpstr>Adelle Basic Bold</vt:lpstr>
      <vt:lpstr>Arial</vt:lpstr>
      <vt:lpstr>Calibri</vt:lpstr>
      <vt:lpstr>Gill Sans</vt:lpstr>
      <vt:lpstr>Lucida Grande</vt:lpstr>
      <vt:lpstr>Open Sans</vt:lpstr>
      <vt:lpstr>Times New Roman</vt:lpstr>
      <vt:lpstr>Wingdings</vt:lpstr>
      <vt:lpstr>White</vt:lpstr>
      <vt:lpstr>Warsztat HTML i CSS</vt:lpstr>
      <vt:lpstr>PLAN</vt:lpstr>
      <vt:lpstr>Wskazówki do projektu  Sit on Chair</vt:lpstr>
      <vt:lpstr>Jednostki</vt:lpstr>
      <vt:lpstr>Układ</vt:lpstr>
      <vt:lpstr>Czcionka</vt:lpstr>
      <vt:lpstr>Szczegóły</vt:lpstr>
      <vt:lpstr>Pamiętamy o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bartek</dc:creator>
  <cp:lastModifiedBy>Agata Malec</cp:lastModifiedBy>
  <cp:revision>741</cp:revision>
  <dcterms:modified xsi:type="dcterms:W3CDTF">2016-05-04T11:15:51Z</dcterms:modified>
</cp:coreProperties>
</file>